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2.4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990600"/>
                <a:ext cx="9144000" cy="563880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ct val="50000"/>
                  </a:spcBef>
                  <a:buNone/>
                </a:pPr>
                <a:r>
                  <a:rPr lang="en-US" sz="3600" dirty="0" smtClean="0"/>
                  <a:t>Write an equation of the line that satisfies the given conditions.  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dirty="0"/>
                  <a:t>passes through (3, 0) and (–5, 2) 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dirty="0"/>
                  <a:t>passes through (0, 9) and is perpendicular </a:t>
                </a:r>
                <a:r>
                  <a:rPr lang="en-US" sz="3600" dirty="0" smtClean="0"/>
                  <a:t>to </a:t>
                </a:r>
                <a14:m>
                  <m:oMath xmlns:m="http://schemas.openxmlformats.org/officeDocument/2006/math">
                    <m:r>
                      <a:rPr lang="en-US" sz="3600" b="0" i="1" smtClean="0"/>
                      <m:t>𝑦</m:t>
                    </m:r>
                    <m:r>
                      <a:rPr lang="en-US" sz="3600" b="0" i="1" smtClean="0"/>
                      <m:t>=−</m:t>
                    </m:r>
                    <m:f>
                      <m:fPr>
                        <m:ctrlPr>
                          <a:rPr lang="en-US" sz="3600" i="1" smtClean="0"/>
                        </m:ctrlPr>
                      </m:fPr>
                      <m:num>
                        <m:r>
                          <a:rPr lang="en-US" sz="3600" b="0" i="1" smtClean="0"/>
                          <m:t>2</m:t>
                        </m:r>
                      </m:num>
                      <m:den>
                        <m:r>
                          <a:rPr lang="en-US" sz="3600" b="0" i="1" smtClean="0"/>
                          <m:t>3</m:t>
                        </m:r>
                      </m:den>
                    </m:f>
                    <m:r>
                      <a:rPr lang="en-US" sz="3600" b="0" i="1" smtClean="0"/>
                      <m:t>𝑥</m:t>
                    </m:r>
                    <m:r>
                      <a:rPr lang="en-US" sz="3600" b="0" i="1" smtClean="0"/>
                      <m:t>−1</m:t>
                    </m:r>
                  </m:oMath>
                </a14:m>
                <a:endParaRPr lang="en-US" sz="3600" dirty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dirty="0" smtClean="0"/>
                  <a:t> </a:t>
                </a:r>
                <a:r>
                  <a:rPr lang="en-US" sz="3600" i="1" dirty="0" smtClean="0"/>
                  <a:t>m</a:t>
                </a:r>
                <a:r>
                  <a:rPr lang="en-US" sz="3600" dirty="0" smtClean="0"/>
                  <a:t> </a:t>
                </a:r>
                <a:r>
                  <a:rPr lang="en-US" sz="3600" dirty="0"/>
                  <a:t>= 4, passes through (1, – 8)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endParaRPr lang="en-US" sz="3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990600"/>
                <a:ext cx="9144000" cy="5638800"/>
              </a:xfrm>
              <a:blipFill rotWithShape="1">
                <a:blip r:embed="rId2"/>
                <a:stretch>
                  <a:fillRect l="-2000" t="-16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2.4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𝑦</m:t>
                    </m:r>
                    <m:r>
                      <a:rPr lang="en-US" sz="44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4400" b="0" i="1" smtClean="0">
                        <a:latin typeface="Cambria Math"/>
                      </a:rPr>
                      <m:t>𝑥</m:t>
                    </m:r>
                    <m:r>
                      <a:rPr lang="en-US" sz="44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𝑦</m:t>
                    </m:r>
                    <m:r>
                      <a:rPr lang="en-US" sz="4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4400" b="0" i="1" smtClean="0">
                        <a:latin typeface="Cambria Math"/>
                      </a:rPr>
                      <m:t>𝑥</m:t>
                    </m:r>
                    <m:r>
                      <a:rPr lang="en-US" sz="4400" b="0" i="1" smtClean="0">
                        <a:latin typeface="Cambria Math"/>
                      </a:rPr>
                      <m:t>+9</m:t>
                    </m:r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𝑦</m:t>
                    </m:r>
                    <m:r>
                      <a:rPr lang="en-US" sz="4400" b="0" i="1" smtClean="0">
                        <a:latin typeface="Cambria Math"/>
                      </a:rPr>
                      <m:t>=4</m:t>
                    </m:r>
                    <m:r>
                      <a:rPr lang="en-US" sz="4400" b="0" i="1" smtClean="0">
                        <a:latin typeface="Cambria Math"/>
                      </a:rPr>
                      <m:t>𝑥</m:t>
                    </m:r>
                    <m:r>
                      <a:rPr lang="en-US" sz="4400" b="0" i="1" smtClean="0">
                        <a:latin typeface="Cambria Math"/>
                      </a:rPr>
                      <m:t>−12</m:t>
                    </m:r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1619</TotalTime>
  <Words>187</Words>
  <Application>Microsoft Office PowerPoint</Application>
  <PresentationFormat>On-screen Show (4:3)</PresentationFormat>
  <Paragraphs>98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2.4 Quiz</vt:lpstr>
      <vt:lpstr>2.4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91</cp:revision>
  <dcterms:created xsi:type="dcterms:W3CDTF">2010-08-17T17:31:29Z</dcterms:created>
  <dcterms:modified xsi:type="dcterms:W3CDTF">2012-04-02T19:13:55Z</dcterms:modified>
</cp:coreProperties>
</file>